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feadf394eaf64279" /><Relationship Type="http://schemas.openxmlformats.org/officeDocument/2006/relationships/extended-properties" Target="/docProps/app.xml" Id="Rf1c3da00b5e24831" /><Relationship Type="http://schemas.openxmlformats.org/officeDocument/2006/relationships/officeDocument" Target="/ppt/presentation.xml" Id="R2f6f097374e647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2fa575de964cea"/>
  </p:sldMasterIdLst>
  <p:notesMasterIdLst>
    <p:notesMasterId xmlns:r="http://schemas.openxmlformats.org/officeDocument/2006/relationships" r:id="Rf0158a19dc9d48f2"/>
  </p:notesMasterIdLst>
  <p:sldIdLst>
    <p:sldId xmlns:r="http://schemas.openxmlformats.org/officeDocument/2006/relationships" id="256" r:id="Rd73d55f620fd4035"/>
    <p:sldId xmlns:r="http://schemas.openxmlformats.org/officeDocument/2006/relationships" id="257" r:id="R064bf742e8794f5b"/>
    <p:sldId xmlns:r="http://schemas.openxmlformats.org/officeDocument/2006/relationships" id="258" r:id="Re36d88edcd074ad2"/>
    <p:sldId xmlns:r="http://schemas.openxmlformats.org/officeDocument/2006/relationships" id="259" r:id="R951455b4c9f042d8"/>
    <p:sldId xmlns:r="http://schemas.openxmlformats.org/officeDocument/2006/relationships" id="260" r:id="Rd8b29dfa6c564092"/>
    <p:sldId xmlns:r="http://schemas.openxmlformats.org/officeDocument/2006/relationships" id="261" r:id="R115cc6a034014671"/>
    <p:sldId xmlns:r="http://schemas.openxmlformats.org/officeDocument/2006/relationships" id="262" r:id="Rcb24e1cd07a04f4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8027f2541e384176" /><Relationship Type="http://schemas.openxmlformats.org/officeDocument/2006/relationships/slideMaster" Target="/ppt/slideMasters/slideMaster1.xml" Id="R7a2fa575de964cea" /><Relationship Type="http://schemas.openxmlformats.org/officeDocument/2006/relationships/notesMaster" Target="/ppt/notesMasters/notesMaster1.xml" Id="Rf0158a19dc9d48f2" /><Relationship Type="http://schemas.openxmlformats.org/officeDocument/2006/relationships/presProps" Target="/ppt/presProps.xml" Id="Rcf55cb536c374b39" /><Relationship Type="http://schemas.openxmlformats.org/officeDocument/2006/relationships/viewProps" Target="/ppt/viewProps.xml" Id="R61c2e0675bda4965" /><Relationship Type="http://schemas.openxmlformats.org/officeDocument/2006/relationships/tableStyles" Target="/ppt/tableStyles.xml" Id="Rc2729457bec64d5c" /><Relationship Type="http://schemas.openxmlformats.org/officeDocument/2006/relationships/slide" Target="/ppt/slides/slide1.xml" Id="Rd73d55f620fd4035" /><Relationship Type="http://schemas.openxmlformats.org/officeDocument/2006/relationships/slide" Target="/ppt/slides/slide2.xml" Id="R064bf742e8794f5b" /><Relationship Type="http://schemas.openxmlformats.org/officeDocument/2006/relationships/slide" Target="/ppt/slides/slide3.xml" Id="Re36d88edcd074ad2" /><Relationship Type="http://schemas.openxmlformats.org/officeDocument/2006/relationships/slide" Target="/ppt/slides/slide4.xml" Id="R951455b4c9f042d8" /><Relationship Type="http://schemas.openxmlformats.org/officeDocument/2006/relationships/slide" Target="/ppt/slides/slide5.xml" Id="Rd8b29dfa6c564092" /><Relationship Type="http://schemas.openxmlformats.org/officeDocument/2006/relationships/slide" Target="/ppt/slides/slide6.xml" Id="R115cc6a034014671" /><Relationship Type="http://schemas.openxmlformats.org/officeDocument/2006/relationships/slide" Target="/ppt/slides/slide7.xml" Id="Rcb24e1cd07a04f4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f868ce257bcd4888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f253311e2a84f68" /><Relationship Type="http://schemas.openxmlformats.org/officeDocument/2006/relationships/notesMaster" Target="/ppt/notesMasters/notesMaster1.xml" Id="R5bedf823fb9f438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fa061be26194995" /><Relationship Type="http://schemas.openxmlformats.org/officeDocument/2006/relationships/notesMaster" Target="/ppt/notesMasters/notesMaster1.xml" Id="Rca8c5f80331b4acd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45c408ed50bc4c1d" /><Relationship Type="http://schemas.openxmlformats.org/officeDocument/2006/relationships/notesMaster" Target="/ppt/notesMasters/notesMaster1.xml" Id="R8b4919eef6fc43a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090751da2d647f6" /><Relationship Type="http://schemas.openxmlformats.org/officeDocument/2006/relationships/notesMaster" Target="/ppt/notesMasters/notesMaster1.xml" Id="R16d54d73930c49f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331740c3b214bf3" /><Relationship Type="http://schemas.openxmlformats.org/officeDocument/2006/relationships/notesMaster" Target="/ppt/notesMasters/notesMaster1.xml" Id="Rd2a7b1b574aa41a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9b20226091a8446a" /><Relationship Type="http://schemas.openxmlformats.org/officeDocument/2006/relationships/notesMaster" Target="/ppt/notesMasters/notesMaster1.xml" Id="R1a9cdffcf34e4fd9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e2c0b603a7174bda" /><Relationship Type="http://schemas.openxmlformats.org/officeDocument/2006/relationships/notesMaster" Target="/ppt/notesMasters/notesMaster1.xml" Id="R81382b90f4e14313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0d2730ea234270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76da486a99174d8b" /><Relationship Type="http://schemas.openxmlformats.org/officeDocument/2006/relationships/slideLayout" Target="/ppt/slideLayouts/slideLayout1.xml" Id="R6e5b49eb4bc4462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5b49eb4bc4462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22f5440c94927" /><Relationship Type="http://schemas.openxmlformats.org/officeDocument/2006/relationships/image" Target="/ppt/media/image.png" Id="Rb58ce5c4d70945ef" /><Relationship Type="http://schemas.openxmlformats.org/officeDocument/2006/relationships/notesSlide" Target="/ppt/notesSlides/notesSlide1.xml" Id="R2532d9dd167a41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82cd1bce047f2" /><Relationship Type="http://schemas.openxmlformats.org/officeDocument/2006/relationships/notesSlide" Target="/ppt/notesSlides/notesSlide2.xml" Id="Rf265dc6c64d545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ba22b11b7482b" /><Relationship Type="http://schemas.openxmlformats.org/officeDocument/2006/relationships/notesSlide" Target="/ppt/notesSlides/notesSlide3.xml" Id="Rba8f8156320d46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81a2636c04a25" /><Relationship Type="http://schemas.openxmlformats.org/officeDocument/2006/relationships/notesSlide" Target="/ppt/notesSlides/notesSlide4.xml" Id="R2daa1c56aca745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001786b5c4330" /><Relationship Type="http://schemas.openxmlformats.org/officeDocument/2006/relationships/notesSlide" Target="/ppt/notesSlides/notesSlide5.xml" Id="R387d0e36cc7e45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708c2dc1c4b10" /><Relationship Type="http://schemas.openxmlformats.org/officeDocument/2006/relationships/notesSlide" Target="/ppt/notesSlides/notesSlide6.xml" Id="Recc2d9cdf5b54b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01a76c79e40b0" /><Relationship Type="http://schemas.openxmlformats.org/officeDocument/2006/relationships/notesSlide" Target="/ppt/notesSlides/notesSlide7.xml" Id="R1d3489fd603a4e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49FFD33-B098-4CD7-AD93-4B9C37BFCA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31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A64B6CD-9B9B-47AF-A389-30525D845A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342900"/>
            <a:ext cx="11506200" cy="617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D28"/>
          </a:solidFill>
          <a:ln xmlns:a="http://schemas.openxmlformats.org/drawingml/2006/main" w="9525">
            <a:solidFill>
              <a:srgbClr val="2B3344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41F5AE9-58A7-4925-9201-514A7F4010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752475"/>
            <a:ext cx="209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9841AE3-EDCC-4C69-B6AD-A9349F8DD3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68580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TOOL SNAPSHOT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0D452A5-D607-4246-8DDE-97E099CCCE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47750"/>
            <a:ext cx="68580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rPr>
              <a:t>Video Focus Speed превращает любое видео на странице в спокойное рабочее место.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1183694-17F4-4FD6-816C-EBF1F1F378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609850"/>
            <a:ext cx="58102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Chrome-first расширение: скорость, кино-режим и компактная библиотека ссылок без сервера и лишней обвязки.</a:t>
            </a:r>
          </a:p>
        </p:txBody>
      </p:sp>
      <p:pic>
        <p:nvPicPr>
          <p:cNvPr id="7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58ce5c4d70945ef"/>
          <a:stretch xmlns:a="http://schemas.openxmlformats.org/drawingml/2006/main"/>
        </p:blipFill>
        <p:spPr>
          <a:xfrm xmlns:a="http://schemas.openxmlformats.org/drawingml/2006/main">
            <a:off x="8096250" y="1257300"/>
            <a:ext cx="1809750" cy="1809750"/>
          </a:xfrm>
          <a:prstGeom xmlns:a="http://schemas.openxmlformats.org/drawingml/2006/main" prst="rect">
            <a:avLst/>
          </a:prstGeom>
        </p:spPr>
      </p:pic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590EEAD-04AF-4CDF-944B-BE14AABBF2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905250"/>
            <a:ext cx="13144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A3D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7DE3B08-B289-48D1-AB1E-926D684073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3990975"/>
            <a:ext cx="1047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скорость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19486C7-71CA-4C86-A1CD-9A12B46151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66950" y="3905250"/>
            <a:ext cx="14859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A3D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57DF689-0665-4240-A295-42B61D8C86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990975"/>
            <a:ext cx="1219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кинотеатр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2D2065C-33B7-4AEF-BC55-009E008A44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43350" y="3905250"/>
            <a:ext cx="16002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A3D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A03D626-FAD5-4FC8-91BC-2A266AD74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76700" y="3990975"/>
            <a:ext cx="1333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библиотека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6EEEF36-2EC2-4BA2-8BBC-94D68D24D2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3905250"/>
            <a:ext cx="12954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A3D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2E1E62D-0569-4360-8980-A41DA1417A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67400" y="3990975"/>
            <a:ext cx="10287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локально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C50C6D9-4350-490D-A9D0-3366942055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562350"/>
            <a:ext cx="2428875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F8FAFC"/>
                </a:solidFill>
                <a:latin typeface="Aptos"/>
                <a:ea typeface="Aptos"/>
                <a:cs typeface="Aptos"/>
              </a:rPr>
              <a:t>MVP уже работает как маленькая фишка: не спорит со страницей, а аккуратно прикрепляется к видео.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643E64E-A59A-4615-B299-7C1DEAB394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F8A9D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F8A9D"/>
                </a:solidFill>
                <a:latin typeface="Aptos"/>
                <a:ea typeface="Aptos"/>
                <a:cs typeface="Aptos"/>
              </a:rPr>
              <a:t>Video Focus Speed MVP / 01</a:t>
            </a:r>
          </a:p>
        </p:txBody>
      </p:sp>
    </p:spTree>
    <p:extLst>
      <p:ext uri="{BB962C8B-B14F-4D97-AF65-F5344CB8AC3E}">
        <p14:creationId xmlns:p14="http://schemas.microsoft.com/office/powerpoint/2010/main" val="1330327462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CFE9F78-4F8C-4FD1-8332-BAC750E42C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31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D67C739-FF14-4FC1-9947-F9204290EA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342900"/>
            <a:ext cx="11506200" cy="617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D28"/>
          </a:solidFill>
          <a:ln xmlns:a="http://schemas.openxmlformats.org/drawingml/2006/main" w="9525">
            <a:solidFill>
              <a:srgbClr val="2B3344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0342F7F-D1CA-4E60-97C2-CEFB83E6B6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752475"/>
            <a:ext cx="209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6428FED-2DF3-441D-A7D8-93BFC5C6D8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68580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INLINE CONTROL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B3D148E-CD09-41A2-8E75-F91B60B80B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28700"/>
            <a:ext cx="619125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rPr>
              <a:t>Полезные кнопки остаются рядом с видео, а не прячутся в popup.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D9B1880-8292-4497-BDED-D9F6583D8A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81250"/>
            <a:ext cx="495300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Popup Chrome закрывается при клике по странице. Поэтому базовое управление вынесено в маленькую плавающую панель.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787188D-2CD4-428D-BA7D-51115D4FA4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933450"/>
            <a:ext cx="3676650" cy="409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D1118"/>
          </a:solidFill>
          <a:ln xmlns:a="http://schemas.openxmlformats.org/drawingml/2006/main" w="9525">
            <a:solidFill>
              <a:srgbClr val="D7DDE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7F51241-4DD8-41C2-807E-0417722FF9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67550" y="1428750"/>
            <a:ext cx="300990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3142"/>
          </a:solidFill>
          <a:ln xmlns:a="http://schemas.openxmlformats.org/drawingml/2006/main" w="9525">
            <a:solidFill>
              <a:srgbClr val="47536A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545E486-1E0F-4225-8AF6-42487BB1F7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67550" y="3124200"/>
            <a:ext cx="3009900" cy="1047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1B2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E43B050-3CBE-46B5-8678-919A194C9A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3476625"/>
            <a:ext cx="21145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1923"/>
          </a:solidFill>
          <a:ln xmlns:a="http://schemas.openxmlformats.org/drawingml/2006/main" w="9525">
            <a:solidFill>
              <a:srgbClr val="66708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20B8F7B-8502-44B8-B7A5-A71A84A0E7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0" y="3590925"/>
            <a:ext cx="1257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-   2.75x   +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57DE940-FA00-4E4C-91DB-3B732E32B0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533775"/>
            <a:ext cx="457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A415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7A989B0-4FBD-48EB-81AA-CAA0F84881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86825" y="3609975"/>
            <a:ext cx="323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Кино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3AEE445-D95F-4CC9-BA32-78F5B42BC5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34200" y="5219700"/>
            <a:ext cx="2857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прикрепляется к активному video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9F67D89-462F-4312-97CC-B2407AA0D5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34200" y="5486400"/>
            <a:ext cx="3143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AAB3C2"/>
                </a:solidFill>
                <a:latin typeface="Aptos"/>
                <a:ea typeface="Aptos"/>
                <a:cs typeface="Aptos"/>
              </a:rPr>
              <a:t>не исчезает при клике по странице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73688B6-2BD6-4EDA-ABC0-A5B9CCBA21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F8A9D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F8A9D"/>
                </a:solidFill>
                <a:latin typeface="Aptos"/>
                <a:ea typeface="Aptos"/>
                <a:cs typeface="Aptos"/>
              </a:rPr>
              <a:t>Video Focus Speed MVP / 02</a:t>
            </a:r>
          </a:p>
        </p:txBody>
      </p:sp>
    </p:spTree>
    <p:extLst>
      <p:ext uri="{BB962C8B-B14F-4D97-AF65-F5344CB8AC3E}">
        <p14:creationId xmlns:p14="http://schemas.microsoft.com/office/powerpoint/2010/main" val="1844799328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BE0240E-8ECD-41FB-8211-32D95F4AA0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31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B40AE43-398D-4556-9266-908A654169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342900"/>
            <a:ext cx="11506200" cy="617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D28"/>
          </a:solidFill>
          <a:ln xmlns:a="http://schemas.openxmlformats.org/drawingml/2006/main" w="9525">
            <a:solidFill>
              <a:srgbClr val="2B3344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71AC926-E162-4A3A-9932-1F570B950E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752475"/>
            <a:ext cx="209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5E2761F-6872-44A7-9CB0-65BC41307A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68580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THEATER MODE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06CFC79-DD34-405C-AFD9-2F4D12B1E3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28700"/>
            <a:ext cx="6477000" cy="1162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rPr>
              <a:t>Кино-режим затемняет вокруг видео, не ломая сложную верстку страницы.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421ABB3-176D-4CFB-8092-737A7F31FD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81250"/>
            <a:ext cx="5334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Вместо поднятия больших контейнеров YouTube расширение строит четыре затемняющие панели по геометрии самого video.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D283662-38B5-4FA2-881E-58D7A3BD4A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990600"/>
            <a:ext cx="3790950" cy="3790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70A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0857CE3-38A8-45E2-AA2E-B2455F9883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990600"/>
            <a:ext cx="37909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8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428EF4F-38D1-4D28-B0F3-C652A73DE3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3943350"/>
            <a:ext cx="379095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8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B185ABF-943A-4304-933F-7BC7A7A49D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1695450"/>
            <a:ext cx="609600" cy="2247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8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C04F012-16A6-42DC-B429-13327CE6F0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86950" y="1695450"/>
            <a:ext cx="647700" cy="2247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8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5F928F5-4999-4D83-88AB-527284FFF3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53300" y="1695450"/>
            <a:ext cx="2533650" cy="2247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D6C83"/>
          </a:solidFill>
          <a:ln xmlns:a="http://schemas.openxmlformats.org/drawingml/2006/main" w="19050">
            <a:solidFill>
              <a:srgbClr val="9CA3A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8B83796-8E02-47A9-A79B-E830BB8BD7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2686050"/>
            <a:ext cx="762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video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1A11A7F-BC87-403A-8F35-69A3D4074C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10400" y="51054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top / right / bottom / left overlay panels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CA4867A-E807-4E0F-BA10-9FC9492A19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10400" y="53721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AAB3C2"/>
                </a:solidFill>
                <a:latin typeface="Aptos"/>
                <a:ea typeface="Aptos"/>
                <a:cs typeface="Aptos"/>
              </a:rPr>
              <a:t>центр остается прозрачным для плеера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9074E29-DC14-4281-8E38-F1E55B1889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F8A9D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F8A9D"/>
                </a:solidFill>
                <a:latin typeface="Aptos"/>
                <a:ea typeface="Aptos"/>
                <a:cs typeface="Aptos"/>
              </a:rPr>
              <a:t>Video Focus Speed MVP / 03</a:t>
            </a:r>
          </a:p>
        </p:txBody>
      </p:sp>
    </p:spTree>
    <p:extLst>
      <p:ext uri="{BB962C8B-B14F-4D97-AF65-F5344CB8AC3E}">
        <p14:creationId xmlns:p14="http://schemas.microsoft.com/office/powerpoint/2010/main" val="297285477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B82FA15-02FA-4C5D-8B9E-5F4F3123DA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31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43DBDD9-AA59-4113-80B9-093AFD2188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342900"/>
            <a:ext cx="11506200" cy="617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D28"/>
          </a:solidFill>
          <a:ln xmlns:a="http://schemas.openxmlformats.org/drawingml/2006/main" w="9525">
            <a:solidFill>
              <a:srgbClr val="2B3344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C3C7E80-4538-4943-A34E-18633341F0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752475"/>
            <a:ext cx="209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90E150E-7DB3-45F0-85F0-F657048F62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68580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SAVED LINKS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5151186-6B15-4FE5-9F8D-101F2B2907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28700"/>
            <a:ext cx="53340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rPr>
              <a:t>Библиотека остается компактной даже при длинном списке видео.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BDA8632-7A4B-48BD-AF3E-503B444899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495550"/>
            <a:ext cx="514350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Сохраняется URL, заголовок, домен и текущий момент. Действия сведены к маленьким кнопкам открытия и удаления.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0ABA81B-5803-43A1-A061-6462C5AE52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876300"/>
            <a:ext cx="3429000" cy="417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9525">
            <a:solidFill>
              <a:srgbClr val="D7DDE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4CA7D22-518A-4376-B3A4-28D0DE1481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0" y="1104900"/>
            <a:ext cx="1905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26B7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26B7D"/>
                </a:solidFill>
                <a:latin typeface="Aptos"/>
                <a:ea typeface="Aptos"/>
                <a:cs typeface="Aptos"/>
              </a:rPr>
              <a:t>БИБЛИОТЕКА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0BE7E5B-8BAC-46B9-BBEE-0061DB4323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0" y="1409700"/>
            <a:ext cx="30480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CE0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0A1AB2D-091D-440D-9013-45715284FC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1504950"/>
            <a:ext cx="20002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5171C"/>
                </a:solidFill>
                <a:latin typeface="Aptos"/>
                <a:ea typeface="Aptos"/>
                <a:cs typeface="Aptos"/>
              </a:rPr>
              <a:t>Что делать, если резко упали просмотры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6D0581A-31B3-447E-9A98-0101F291D3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1819275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26B7D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26B7D"/>
                </a:solidFill>
                <a:latin typeface="Aptos"/>
                <a:ea typeface="Aptos"/>
                <a:cs typeface="Aptos"/>
              </a:rPr>
              <a:t>youtube.com / 2:12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6CB7FDD-A04B-4230-B517-CBBA39DA13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05925" y="158115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4E2E72F-A639-47D8-AD55-E3A4AD2443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1638300"/>
            <a:ext cx="1143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↗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2EA8D9E-37AF-47C8-B636-3D86A80FA6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158115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3E10A17-FFC0-4CDC-8104-7B11E95623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1619250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×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F9B2C8C-1490-454C-9BCA-B5160FBAC0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0" y="2190750"/>
            <a:ext cx="30480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CE0E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2876484-12BD-4165-9304-70B27A7531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2286000"/>
            <a:ext cx="20002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5171C"/>
                </a:solidFill>
                <a:latin typeface="Aptos"/>
                <a:ea typeface="Aptos"/>
                <a:cs typeface="Aptos"/>
              </a:rPr>
              <a:t>Instrumental House Music Live Groove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903E664-034C-42C0-A55E-CE8BCD8104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2600325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26B7D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26B7D"/>
                </a:solidFill>
                <a:latin typeface="Aptos"/>
                <a:ea typeface="Aptos"/>
                <a:cs typeface="Aptos"/>
              </a:rPr>
              <a:t>youtube.com / 4:38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7090E7B-A23F-41C7-AD5E-A11B733987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05925" y="236220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BF626B6-A894-4E30-BD7A-E841E3A8FB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419350"/>
            <a:ext cx="1143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↗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2981CAF-8973-4EC8-8C68-66C87B9ABF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236220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7CD92C2-C21D-42D9-AA56-FAFE17F9AA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2400300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×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C86DCED-4F69-4B7F-B3C6-038254764B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0" y="2971800"/>
            <a:ext cx="30480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CE0E8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5F6F51D-0707-421D-8580-483396BE87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3067050"/>
            <a:ext cx="20002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5171C"/>
                </a:solidFill>
                <a:latin typeface="Aptos"/>
                <a:ea typeface="Aptos"/>
                <a:cs typeface="Aptos"/>
              </a:rPr>
              <a:t>Как быстро проверить идею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5FEDACB-68C0-43BF-A57E-A94C3B0125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3381375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26B7D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26B7D"/>
                </a:solidFill>
                <a:latin typeface="Aptos"/>
                <a:ea typeface="Aptos"/>
                <a:cs typeface="Aptos"/>
              </a:rPr>
              <a:t>example.test / 0:58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20B2450-58E4-4FD2-A452-24B50946BA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05925" y="314325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688F03D-D12F-4855-8F73-8CDA348067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200400"/>
            <a:ext cx="1143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↗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EAACE4F-0567-4163-BD3E-059C1B07AA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314325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4E4809A-FD59-404D-BF0D-7B20E759CE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181350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×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9C1B974-EDB7-40D7-84C4-986ECCFB8A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0" y="3752850"/>
            <a:ext cx="30480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CE0E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8A100266-5D3C-4FA1-ACDA-3988F03EE3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3848100"/>
            <a:ext cx="20002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5171C"/>
                </a:solidFill>
                <a:latin typeface="Aptos"/>
                <a:ea typeface="Aptos"/>
                <a:cs typeface="Aptos"/>
              </a:rPr>
              <a:t>Нужный фрагмент лекции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C9D257A-7715-4C31-A2BD-A1A54DD67F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4162425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26B7D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26B7D"/>
                </a:solidFill>
                <a:latin typeface="Aptos"/>
                <a:ea typeface="Aptos"/>
                <a:cs typeface="Aptos"/>
              </a:rPr>
              <a:t>video.test / 12:04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CFB9A9C9-7368-4189-9E6D-89BBA74997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05925" y="392430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808A3B84-AF0F-4925-843C-B3D88AEF72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981450"/>
            <a:ext cx="1143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↗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952E416-675F-4AD5-A7E3-35D0AB7E71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392430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D79158FD-360E-4110-AD32-3FE225D994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962400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×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01889F5-C278-43C9-8683-80931B8519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F8A9D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F8A9D"/>
                </a:solidFill>
                <a:latin typeface="Aptos"/>
                <a:ea typeface="Aptos"/>
                <a:cs typeface="Aptos"/>
              </a:rPr>
              <a:t>Video Focus Speed MVP / 04</a:t>
            </a:r>
          </a:p>
        </p:txBody>
      </p:sp>
    </p:spTree>
    <p:extLst>
      <p:ext uri="{BB962C8B-B14F-4D97-AF65-F5344CB8AC3E}">
        <p14:creationId xmlns:p14="http://schemas.microsoft.com/office/powerpoint/2010/main" val="886904976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C09B324-BB61-4C32-8277-52BB6AA1EB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31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4363900-0FB8-48C3-9298-B95B7934FD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342900"/>
            <a:ext cx="11506200" cy="617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D28"/>
          </a:solidFill>
          <a:ln xmlns:a="http://schemas.openxmlformats.org/drawingml/2006/main" w="9525">
            <a:solidFill>
              <a:srgbClr val="2B3344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7B21A25-1A08-45A8-BC5F-9702E85542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752475"/>
            <a:ext cx="209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29375C0-C77C-46CC-9321-2A228A543A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68580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UNIVERSAL TARGETING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1872A2B-6F95-4ACC-9BC5-07EFE2C53B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28700"/>
            <a:ext cx="6191250" cy="1085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rPr>
              <a:t>Расширение выбирает то видео, которое сейчас действительно важно.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9FA1291-7E3B-42CD-8B9E-12E87765CD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81250"/>
            <a:ext cx="53340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Если видео уже играет, оно получает приоритет. Если нет - расширение берет самый большой видимый video в viewport.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DB212E5-CE17-407B-B9D5-D6D58BD0D6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038600"/>
            <a:ext cx="180975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C2535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985A513-0C7F-480C-9FB9-0C3D557FBC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4229100"/>
            <a:ext cx="1428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страница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318B0A5-EE9C-4BF6-8EE2-201B4E926C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4552950"/>
            <a:ext cx="14287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много HTML5 video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1962BB3-BA48-415F-A825-DAEDBE024E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33700" y="4476750"/>
            <a:ext cx="4572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FBE0593-E205-4573-ADA0-4C8BC021E2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24225" y="4429125"/>
            <a:ext cx="133350" cy="1333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A244C0B-AABF-4A3F-80AF-BEB82D524E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038600"/>
            <a:ext cx="180975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C2535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72338A1-65B1-4075-A8DC-B4EDEA0408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4229100"/>
            <a:ext cx="1428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фильтр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6B9CD2D-866B-44E2-AB82-2281083D88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4552950"/>
            <a:ext cx="14287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видимые элементы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6D3D80A-9651-4D0A-80C8-C8AE2F1BC0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10200" y="4476750"/>
            <a:ext cx="4572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DCB3739-0D91-4BC5-AB1D-88AF6C75C0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00725" y="4429125"/>
            <a:ext cx="133350" cy="1333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E7DC6E2-A0AA-4108-B3D4-F896E0797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180975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C2535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FE618A9-4B76-415A-90CE-5CE6FD4038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229100"/>
            <a:ext cx="1428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приоритет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1199CB8-2B04-4FA8-8780-A6D3EA8F5D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552950"/>
            <a:ext cx="14287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проигрываемое видео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0B0F0C7-9C52-41E4-ADB4-8AF7D236BF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4476750"/>
            <a:ext cx="4572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3902FE8-46AD-4816-B71C-3590C7C7E9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77225" y="4429125"/>
            <a:ext cx="133350" cy="1333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D15D820-5A44-4DD4-844B-13F2DE2CD1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4038600"/>
            <a:ext cx="180975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C2535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95AACA3-46CB-4DC7-BA6F-B0CCE69A5F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48700" y="4229100"/>
            <a:ext cx="1428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fallback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F58A96D-E0DC-4A16-81A9-151569B469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48700" y="4552950"/>
            <a:ext cx="14287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самое крупное видимое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B2D6F91-28CE-4B7A-A632-15262E242F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5314950"/>
            <a:ext cx="5715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подходит для поисковой выдачи, лент и страниц с несколькими плеерами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3E074EA-6B1D-484C-98A2-53DA38C37B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F8A9D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F8A9D"/>
                </a:solidFill>
                <a:latin typeface="Aptos"/>
                <a:ea typeface="Aptos"/>
                <a:cs typeface="Aptos"/>
              </a:rPr>
              <a:t>Video Focus Speed MVP / 05</a:t>
            </a:r>
          </a:p>
        </p:txBody>
      </p:sp>
    </p:spTree>
    <p:extLst>
      <p:ext uri="{BB962C8B-B14F-4D97-AF65-F5344CB8AC3E}">
        <p14:creationId xmlns:p14="http://schemas.microsoft.com/office/powerpoint/2010/main" val="806106154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AA3E9B7-55FD-44F9-B4F8-A7364069B5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31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5FA7E11-AF28-40F8-BA18-7D7922B35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342900"/>
            <a:ext cx="11506200" cy="617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D28"/>
          </a:solidFill>
          <a:ln xmlns:a="http://schemas.openxmlformats.org/drawingml/2006/main" w="9525">
            <a:solidFill>
              <a:srgbClr val="2B3344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B3F9E75-B45F-4DD3-B25B-534042FD3A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752475"/>
            <a:ext cx="209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4F1EBE8-113D-40C6-AD54-5B0178959D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68580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LOCAL-FIRST MVP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52AAC31-E1C8-48B8-A689-450B233AD5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28700"/>
            <a:ext cx="6191250" cy="1085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rPr>
              <a:t>Первая версия остается простой: Chrome, local storage и никакого backend.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290B876-56C7-467C-8081-99BEF0BA6E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81250"/>
            <a:ext cx="55245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Скорость и кино-режим живут в content script. Сохранение ссылок централизовано в service worker, чтобы не было гонок записи.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910E0A6-E856-4FF7-9197-10ED02689E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257300"/>
            <a:ext cx="161925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9525">
            <a:solidFill>
              <a:srgbClr val="20293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45F1B8E-6EA1-4391-9F29-CB4D70BF6F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91350" y="1447800"/>
            <a:ext cx="13525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5171C"/>
                </a:solidFill>
                <a:latin typeface="Aptos"/>
                <a:ea typeface="Aptos"/>
                <a:cs typeface="Aptos"/>
              </a:rPr>
              <a:t>Popup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45A02B4-1FF8-44FD-A792-F17891BCEA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2476500"/>
            <a:ext cx="161925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9525">
            <a:solidFill>
              <a:srgbClr val="20293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3470E7A-38CA-46E4-A75A-D84628C8D0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2667000"/>
            <a:ext cx="13525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11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06111C"/>
                </a:solidFill>
                <a:latin typeface="Aptos"/>
                <a:ea typeface="Aptos"/>
                <a:cs typeface="Aptos"/>
              </a:rPr>
              <a:t>Content script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3158260-F2B9-4010-8590-4E58E751C1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714750"/>
            <a:ext cx="161925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C572"/>
          </a:solidFill>
          <a:ln xmlns:a="http://schemas.openxmlformats.org/drawingml/2006/main" w="9525">
            <a:solidFill>
              <a:srgbClr val="20293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1342BAD-F449-45AD-A2ED-E17270884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91350" y="3905250"/>
            <a:ext cx="13525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241A05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241A05"/>
                </a:solidFill>
                <a:latin typeface="Aptos"/>
                <a:ea typeface="Aptos"/>
                <a:cs typeface="Aptos"/>
              </a:rPr>
              <a:t>Service worker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BEC1990-4DA5-432C-A967-F0DB1A66B3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4800600"/>
            <a:ext cx="161925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ED7A5"/>
          </a:solidFill>
          <a:ln xmlns:a="http://schemas.openxmlformats.org/drawingml/2006/main" w="9525">
            <a:solidFill>
              <a:srgbClr val="20293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8A21BDD-2B5B-48CD-9C8A-D0F0DCDEC1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4991100"/>
            <a:ext cx="13525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70D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06170D"/>
                </a:solidFill>
                <a:latin typeface="Aptos"/>
                <a:ea typeface="Aptos"/>
                <a:cs typeface="Aptos"/>
              </a:rPr>
              <a:t>chrome.storage.local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6C251F8-0F56-4A3A-B0B1-943D367326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1562100"/>
            <a:ext cx="973043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8EC7C0B-8338-47B9-B68D-F64295168C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01075" y="2409825"/>
            <a:ext cx="133350" cy="1333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C96767B-427A-4DAA-A21D-2B8D8ACC74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3048000"/>
            <a:ext cx="1151856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C57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1355C8C-A94B-4369-B3CF-E85203898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48575" y="3648075"/>
            <a:ext cx="133350" cy="1333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2C57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088D518-798C-4781-AF8D-56C9D3414A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4019550"/>
            <a:ext cx="851942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ED7A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AC2CF58-E2D9-4C32-89EF-A5671B85D9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91575" y="4733925"/>
            <a:ext cx="133350" cy="1333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7ED7A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1496500-A694-4927-89AC-B445D89DC4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F8A9D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F8A9D"/>
                </a:solidFill>
                <a:latin typeface="Aptos"/>
                <a:ea typeface="Aptos"/>
                <a:cs typeface="Aptos"/>
              </a:rPr>
              <a:t>Video Focus Speed MVP / 06</a:t>
            </a:r>
          </a:p>
        </p:txBody>
      </p:sp>
    </p:spTree>
    <p:extLst>
      <p:ext uri="{BB962C8B-B14F-4D97-AF65-F5344CB8AC3E}">
        <p14:creationId xmlns:p14="http://schemas.microsoft.com/office/powerpoint/2010/main" val="778510421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B05BAFD-0C71-4B19-AD37-87C616CE65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31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EB2BE24-2A4E-4F21-A815-60838BAB42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342900"/>
            <a:ext cx="11506200" cy="617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D28"/>
          </a:solidFill>
          <a:ln xmlns:a="http://schemas.openxmlformats.org/drawingml/2006/main" w="9525">
            <a:solidFill>
              <a:srgbClr val="2B3344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FB71904-87F7-4850-A9C0-D7A286B142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752475"/>
            <a:ext cx="209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90D1787-98F1-4A25-A994-8E4381296D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68580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NEXT MOVES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4A51D94-24E4-48CC-802F-6869B0F0DF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28700"/>
            <a:ext cx="6191250" cy="1085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rPr>
              <a:t>Следующий шаг - упаковать MVP и решить, как его показывать людям.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E1C7741-47F3-4DF1-885A-CE09959A33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81250"/>
            <a:ext cx="58102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Сейчас сайт честно презентует расширение и буклет. Публичное скачивание архива лучше включать отдельным решением.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15CB252-EFB0-4D4B-84BA-6747A0C71A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114800"/>
            <a:ext cx="16954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BBF5EB7-D6CA-417E-8611-A52316AD46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505200"/>
            <a:ext cx="16954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3850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F00ADD1-F226-41C8-8DE9-6CBD83BE4A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3590925"/>
            <a:ext cx="1428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иконка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DE7595C-13F0-4710-9AAC-E177FBA4C1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324350"/>
            <a:ext cx="16954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готовый набор 16/32/48/128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291D29A-5802-44AA-91A8-BEEC442D6C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4114800"/>
            <a:ext cx="16954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A7E6269-1AE6-4801-9B34-561AB4F3AF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3505200"/>
            <a:ext cx="16954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3850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0556114-BB6D-4E42-B0CC-BC521E1E01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350" y="3590925"/>
            <a:ext cx="1428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буклет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DAF0709-7913-42C0-A629-899ABA1069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4324350"/>
            <a:ext cx="16954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короткая editable-презентация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B00523F-6065-424F-994D-B08EC54D8C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4114800"/>
            <a:ext cx="16954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CE0A209-A60D-4F05-A9AB-44BAE57610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3505200"/>
            <a:ext cx="16954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3850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E9CAA5D-4E4A-4D93-BB31-89BB9EA9B8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3590925"/>
            <a:ext cx="1428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страница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B7FB1B4-AE53-4FB4-8772-DC839B8C98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4324350"/>
            <a:ext cx="16954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промо на defusum.site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6B3A5B1-96CB-4515-BAA6-BBD84F7320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114800"/>
            <a:ext cx="16954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A465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7CD7BC7-6D89-4B4A-83E4-95687CB1C4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505200"/>
            <a:ext cx="16954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22B3C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E6834B2-C6CD-4D86-8D48-2F397F0405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72350" y="3590925"/>
            <a:ext cx="1428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пакет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F546BC3-641A-4E4F-9254-542F16FC30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6954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опциональный zip для установки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168E287-2467-4280-BB8C-53EECB5C19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114800"/>
            <a:ext cx="16954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A465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8C6EA7C-52B5-4047-9E28-49788B43C7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3505200"/>
            <a:ext cx="16954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22B3C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AA01DC7-A0CE-4701-BDB1-6BEC5B88EB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3590925"/>
            <a:ext cx="1428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браузеры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CFF29BA-D3A1-4102-8394-24282628C3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324350"/>
            <a:ext cx="16954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проверка Chrome / Firefox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75D5BBB-6D0B-4AEB-A403-B59EE5BC24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F8A9D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F8A9D"/>
                </a:solidFill>
                <a:latin typeface="Aptos"/>
                <a:ea typeface="Aptos"/>
                <a:cs typeface="Aptos"/>
              </a:rPr>
              <a:t>Video Focus Speed MVP / 07</a:t>
            </a:r>
          </a:p>
        </p:txBody>
      </p:sp>
    </p:spTree>
    <p:extLst>
      <p:ext uri="{BB962C8B-B14F-4D97-AF65-F5344CB8AC3E}">
        <p14:creationId xmlns:p14="http://schemas.microsoft.com/office/powerpoint/2010/main" val="205590752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2026-06-02T19:59:10.2940000Z</dcterms:created>
  <dcterms:modified xsi:type="dcterms:W3CDTF">2026-06-02T19:59:10.2950000Z</dcterms:modified>
</coreProperties>
</file>